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4176464" cy="59766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404664"/>
            <a:ext cx="4464496" cy="6048672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tx1"/>
                </a:solidFill>
                <a:latin typeface="Corbel" pitchFamily="34" charset="0"/>
              </a:rPr>
              <a:t>«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Мы не взрослеем, мы просто учимся вести себя в обществе», мне кажется это  </a:t>
            </a:r>
            <a:endPara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Пропедагогов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Моё кредо -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научить ребенка быть собой и общаться, не нарушая основ человечности.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 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Люди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которые остаются добрыми и открытыми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«детьми» -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несомненно, </a:t>
            </a:r>
          </a:p>
          <a:p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более счастливые и довольные собой, близкими и самой жизнью!</a:t>
            </a:r>
          </a:p>
          <a:p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 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«дошкольник»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этим горжусь!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Стать взрослою я совсем не стремлюсь,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Ведь я постоянно хочу узнавать,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Играть, удивляться, смеяться, мечтать.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если бы мне пришлось выбирать,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  я бы «дошкольником» стала опять!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16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Наталия </a:t>
            </a:r>
            <a:r>
              <a:rPr lang="ru-RU" sz="1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Михайлова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/>
          </a:p>
        </p:txBody>
      </p:sp>
      <p:pic>
        <p:nvPicPr>
          <p:cNvPr id="1026" name="Picture 2" descr="C:\Users\111\Desktop\SDC161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4320480" cy="604867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</TotalTime>
  <Words>19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Натамумик</dc:creator>
  <cp:lastModifiedBy>Константин Михайлов</cp:lastModifiedBy>
  <cp:revision>2</cp:revision>
  <dcterms:created xsi:type="dcterms:W3CDTF">2018-12-04T18:55:59Z</dcterms:created>
  <dcterms:modified xsi:type="dcterms:W3CDTF">2018-12-04T19:08:02Z</dcterms:modified>
</cp:coreProperties>
</file>